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57D1"/>
    <a:srgbClr val="190082"/>
    <a:srgbClr val="211978"/>
    <a:srgbClr val="2B09DF"/>
    <a:srgbClr val="150064"/>
    <a:srgbClr val="F5E8A6"/>
    <a:srgbClr val="6D4B00"/>
    <a:srgbClr val="E4C643"/>
    <a:srgbClr val="C18E00"/>
    <a:srgbClr val="160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7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9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4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9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1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5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6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5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3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7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2CB6A-989F-0047-923A-395FA6E867A9}" type="datetimeFigureOut">
              <a:rPr lang="en-US" smtClean="0"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8AA84-A2A1-144A-B020-305AFFAF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0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1286" y="461842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/>
              <a:t>L</a:t>
            </a:r>
            <a:r>
              <a:rPr lang="en-US" sz="3200" dirty="0" smtClean="0"/>
              <a:t>ogo color ideas from Mark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48" y="1705939"/>
            <a:ext cx="7349052" cy="4856323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5917" y="1931867"/>
            <a:ext cx="1282495" cy="1529820"/>
          </a:xfrm>
          <a:prstGeom prst="rect">
            <a:avLst/>
          </a:prstGeom>
          <a:solidFill>
            <a:srgbClr val="17008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79257" y="1931867"/>
            <a:ext cx="1282495" cy="1529820"/>
          </a:xfrm>
          <a:prstGeom prst="rect">
            <a:avLst/>
          </a:prstGeom>
          <a:solidFill>
            <a:srgbClr val="5657D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49951" y="1931867"/>
            <a:ext cx="1282495" cy="1529820"/>
          </a:xfrm>
          <a:prstGeom prst="rect">
            <a:avLst/>
          </a:prstGeom>
          <a:solidFill>
            <a:srgbClr val="1900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45917" y="3765302"/>
            <a:ext cx="1282495" cy="1529820"/>
          </a:xfrm>
          <a:prstGeom prst="rect">
            <a:avLst/>
          </a:prstGeom>
          <a:solidFill>
            <a:srgbClr val="C18E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79257" y="3765302"/>
            <a:ext cx="1282495" cy="1529820"/>
          </a:xfrm>
          <a:prstGeom prst="rect">
            <a:avLst/>
          </a:prstGeom>
          <a:solidFill>
            <a:srgbClr val="E4C64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49951" y="3765302"/>
            <a:ext cx="1282495" cy="1529820"/>
          </a:xfrm>
          <a:prstGeom prst="rect">
            <a:avLst/>
          </a:prstGeom>
          <a:solidFill>
            <a:srgbClr val="6D4B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89905" y="3765302"/>
            <a:ext cx="1282495" cy="1529820"/>
          </a:xfrm>
          <a:prstGeom prst="rect">
            <a:avLst/>
          </a:prstGeom>
          <a:solidFill>
            <a:srgbClr val="F5E8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89905" y="1931867"/>
            <a:ext cx="1282495" cy="1529820"/>
          </a:xfrm>
          <a:prstGeom prst="rect">
            <a:avLst/>
          </a:prstGeom>
          <a:solidFill>
            <a:srgbClr val="2B09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8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Logo color ideas from Mark</vt:lpstr>
    </vt:vector>
  </TitlesOfParts>
  <Company>IISD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color ideas from Mark</dc:title>
  <dc:creator>Mark Farr</dc:creator>
  <cp:lastModifiedBy>Penny Plunkert</cp:lastModifiedBy>
  <cp:revision>3</cp:revision>
  <dcterms:created xsi:type="dcterms:W3CDTF">2013-12-12T14:08:27Z</dcterms:created>
  <dcterms:modified xsi:type="dcterms:W3CDTF">2014-05-01T22:29:58Z</dcterms:modified>
</cp:coreProperties>
</file>